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6794"/>
            <a:ext cx="9144000" cy="538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0" y="4143380"/>
            <a:ext cx="2143108" cy="27146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u="sng" dirty="0" smtClean="0">
                <a:solidFill>
                  <a:schemeClr val="tx1"/>
                </a:solidFill>
              </a:rPr>
              <a:t>Условные обозначения</a:t>
            </a:r>
          </a:p>
          <a:p>
            <a:pPr algn="ctr"/>
            <a:endParaRPr lang="ru-RU" sz="1000" u="sng" dirty="0" smtClean="0">
              <a:solidFill>
                <a:schemeClr val="tx1"/>
              </a:solidFill>
            </a:endParaRPr>
          </a:p>
          <a:p>
            <a:r>
              <a:rPr lang="ru-RU" sz="1000" dirty="0" smtClean="0">
                <a:solidFill>
                  <a:schemeClr val="tx1"/>
                </a:solidFill>
              </a:rPr>
              <a:t>      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пешеходный переход</a:t>
            </a:r>
            <a:endParaRPr lang="ru-RU" sz="1000" u="sng" dirty="0" smtClean="0">
              <a:solidFill>
                <a:schemeClr val="tx1"/>
              </a:solidFill>
            </a:endParaRPr>
          </a:p>
          <a:p>
            <a:pPr algn="ctr"/>
            <a:endParaRPr lang="ru-RU" sz="1000" u="sng" dirty="0" smtClean="0">
              <a:solidFill>
                <a:schemeClr val="tx1"/>
              </a:solidFill>
            </a:endParaRPr>
          </a:p>
          <a:p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- светофор</a:t>
            </a:r>
            <a:endParaRPr lang="ru-RU" sz="1000" u="sng" dirty="0" smtClean="0">
              <a:solidFill>
                <a:schemeClr val="tx1"/>
              </a:solidFill>
            </a:endParaRPr>
          </a:p>
          <a:p>
            <a:pPr algn="ctr"/>
            <a:endParaRPr lang="ru-RU" sz="1000" u="sng" dirty="0" smtClean="0">
              <a:solidFill>
                <a:schemeClr val="tx1"/>
              </a:solidFill>
            </a:endParaRPr>
          </a:p>
          <a:p>
            <a:r>
              <a:rPr lang="ru-RU" sz="1000" dirty="0" smtClean="0">
                <a:solidFill>
                  <a:schemeClr val="tx1"/>
                </a:solidFill>
              </a:rPr>
              <a:t>       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безопасный маршрут с   ул. Гаврилова</a:t>
            </a:r>
            <a:endParaRPr lang="ru-RU" sz="1000" u="sng" dirty="0">
              <a:solidFill>
                <a:schemeClr val="tx1"/>
              </a:solidFill>
            </a:endParaRPr>
          </a:p>
          <a:p>
            <a:pPr algn="ctr"/>
            <a:endParaRPr lang="ru-RU" sz="1000" u="sng" dirty="0" smtClean="0">
              <a:solidFill>
                <a:schemeClr val="tx1"/>
              </a:solidFill>
            </a:endParaRPr>
          </a:p>
          <a:p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-безопасный маршрут с ул. Октябрьской</a:t>
            </a:r>
          </a:p>
          <a:p>
            <a:endParaRPr lang="ru-RU" sz="10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- безопасный маршрут с ул. Лесхозной.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85794"/>
            <a:ext cx="7829576" cy="642942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Схема безопасного маршрута следования родителей с </a:t>
            </a:r>
            <a:r>
              <a:rPr lang="ru-RU" sz="1400" b="1" smtClean="0">
                <a:latin typeface="Arial" pitchFamily="34" charset="0"/>
                <a:cs typeface="Arial" pitchFamily="34" charset="0"/>
              </a:rPr>
              <a:t>детьми </a:t>
            </a:r>
            <a:r>
              <a:rPr lang="ru-RU" sz="1400" b="1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b="1" smtClean="0">
                <a:latin typeface="Arial" pitchFamily="34" charset="0"/>
                <a:cs typeface="Arial" pitchFamily="34" charset="0"/>
              </a:rPr>
            </a:br>
            <a:r>
              <a:rPr lang="ru-RU" sz="1400" b="1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МБДОУ детскому саду  № 15 «Теремок»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43714" y="0"/>
            <a:ext cx="2114566" cy="92867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УТВЕРЖДАЮ: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Заведующий МБДОУ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 детского сада № 15 «Теремок»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____________/М.В. Попова</a:t>
            </a:r>
          </a:p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42852"/>
            <a:ext cx="2485510" cy="71438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УТВЕРЖДАЮ: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 Начальник ОГБДД  ОМВД России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г.Котовску, Тамбовской области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______________/В.А.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Сергунин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215074" y="3143248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143636" y="4071942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143636" y="4929198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215074" y="2214554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43636" y="5786454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углом 14"/>
          <p:cNvSpPr/>
          <p:nvPr/>
        </p:nvSpPr>
        <p:spPr>
          <a:xfrm rot="10800000">
            <a:off x="5857884" y="6500834"/>
            <a:ext cx="285752" cy="14287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лево 17"/>
          <p:cNvSpPr/>
          <p:nvPr/>
        </p:nvSpPr>
        <p:spPr>
          <a:xfrm>
            <a:off x="4500562" y="6572272"/>
            <a:ext cx="357190" cy="71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>
            <a:off x="2928926" y="4929198"/>
            <a:ext cx="71438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>
            <a:off x="2928926" y="3643314"/>
            <a:ext cx="71438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верх 28"/>
          <p:cNvSpPr/>
          <p:nvPr/>
        </p:nvSpPr>
        <p:spPr>
          <a:xfrm>
            <a:off x="2928926" y="2571744"/>
            <a:ext cx="71438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углом 30"/>
          <p:cNvSpPr/>
          <p:nvPr/>
        </p:nvSpPr>
        <p:spPr>
          <a:xfrm rot="16200000">
            <a:off x="3361257" y="6405366"/>
            <a:ext cx="357190" cy="14287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трелка вверх 31"/>
          <p:cNvSpPr/>
          <p:nvPr/>
        </p:nvSpPr>
        <p:spPr>
          <a:xfrm>
            <a:off x="1500166" y="3429000"/>
            <a:ext cx="71438" cy="357190"/>
          </a:xfrm>
          <a:prstGeom prst="upArrow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верх 32"/>
          <p:cNvSpPr/>
          <p:nvPr/>
        </p:nvSpPr>
        <p:spPr>
          <a:xfrm>
            <a:off x="1428728" y="2571744"/>
            <a:ext cx="61914" cy="357190"/>
          </a:xfrm>
          <a:prstGeom prst="upArrow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углом 33"/>
          <p:cNvSpPr/>
          <p:nvPr/>
        </p:nvSpPr>
        <p:spPr>
          <a:xfrm>
            <a:off x="1428728" y="2000240"/>
            <a:ext cx="142876" cy="357190"/>
          </a:xfrm>
          <a:prstGeom prst="bentArrow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Выгнутая вниз стрелка 34"/>
          <p:cNvSpPr/>
          <p:nvPr/>
        </p:nvSpPr>
        <p:spPr>
          <a:xfrm rot="11315191">
            <a:off x="2652239" y="2020771"/>
            <a:ext cx="285752" cy="14287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Стрелка влево 36"/>
          <p:cNvSpPr/>
          <p:nvPr/>
        </p:nvSpPr>
        <p:spPr>
          <a:xfrm>
            <a:off x="2214546" y="1857364"/>
            <a:ext cx="357190" cy="71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2643174" y="6572272"/>
            <a:ext cx="357190" cy="71438"/>
          </a:xfrm>
          <a:prstGeom prst="right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rot="16200000">
            <a:off x="2643174" y="5072074"/>
            <a:ext cx="357190" cy="71438"/>
          </a:xfrm>
          <a:prstGeom prst="right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 rot="16200000">
            <a:off x="2643174" y="3786190"/>
            <a:ext cx="357190" cy="71438"/>
          </a:xfrm>
          <a:prstGeom prst="right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16200000">
            <a:off x="2643174" y="2714620"/>
            <a:ext cx="357190" cy="71438"/>
          </a:xfrm>
          <a:prstGeom prst="right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Выгнутая вниз стрелка 41"/>
          <p:cNvSpPr/>
          <p:nvPr/>
        </p:nvSpPr>
        <p:spPr>
          <a:xfrm rot="10800000">
            <a:off x="2643174" y="2143116"/>
            <a:ext cx="285752" cy="142876"/>
          </a:xfrm>
          <a:prstGeom prst="curvedUp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Стрелка вправо 42"/>
          <p:cNvSpPr/>
          <p:nvPr/>
        </p:nvSpPr>
        <p:spPr>
          <a:xfrm rot="10800000">
            <a:off x="2217359" y="1947875"/>
            <a:ext cx="357190" cy="71438"/>
          </a:xfrm>
          <a:prstGeom prst="right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войная стрелка влево/вверх 44"/>
          <p:cNvSpPr/>
          <p:nvPr/>
        </p:nvSpPr>
        <p:spPr>
          <a:xfrm>
            <a:off x="3286116" y="6286520"/>
            <a:ext cx="142876" cy="357190"/>
          </a:xfrm>
          <a:prstGeom prst="leftUp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Рисунок 45" descr="C:\Users\Наталия\Desktop\hello_html_m3d997cf2.jpg"/>
          <p:cNvPicPr/>
          <p:nvPr/>
        </p:nvPicPr>
        <p:blipFill>
          <a:blip r:embed="rId3" cstate="print"/>
          <a:srcRect l="15331" t="20000" r="11498" b="26329"/>
          <a:stretch>
            <a:fillRect/>
          </a:stretch>
        </p:blipFill>
        <p:spPr bwMode="auto">
          <a:xfrm>
            <a:off x="3000364" y="6357958"/>
            <a:ext cx="2428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Рисунок 46" descr="C:\Users\Наталия\Desktop\hello_html_m3d997cf2.jpg"/>
          <p:cNvPicPr/>
          <p:nvPr/>
        </p:nvPicPr>
        <p:blipFill>
          <a:blip r:embed="rId3" cstate="print"/>
          <a:srcRect l="15331" t="20000" r="11498" b="26329"/>
          <a:stretch>
            <a:fillRect/>
          </a:stretch>
        </p:blipFill>
        <p:spPr bwMode="auto">
          <a:xfrm>
            <a:off x="5643570" y="6286520"/>
            <a:ext cx="2428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Рисунок 48" descr="C:\Users\Наталия\Desktop\hello_html_m3d997cf2.jpg"/>
          <p:cNvPicPr/>
          <p:nvPr/>
        </p:nvPicPr>
        <p:blipFill>
          <a:blip r:embed="rId3" cstate="print"/>
          <a:srcRect l="15331" t="20000" r="11498" b="26329"/>
          <a:stretch>
            <a:fillRect/>
          </a:stretch>
        </p:blipFill>
        <p:spPr bwMode="auto">
          <a:xfrm>
            <a:off x="6500826" y="6286520"/>
            <a:ext cx="2428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Рисунок 49" descr="C:\Users\Наталия\Desktop\hello_html_m3d997cf2.jpg"/>
          <p:cNvPicPr/>
          <p:nvPr/>
        </p:nvPicPr>
        <p:blipFill>
          <a:blip r:embed="rId4" cstate="print"/>
          <a:srcRect l="15331" t="20000" r="11498" b="26329"/>
          <a:stretch>
            <a:fillRect/>
          </a:stretch>
        </p:blipFill>
        <p:spPr bwMode="auto">
          <a:xfrm>
            <a:off x="142844" y="4643446"/>
            <a:ext cx="214314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Рисунок 50" descr="C:\Users\Наталия\Desktop\traffic_light_PNG56252.png"/>
          <p:cNvPicPr/>
          <p:nvPr/>
        </p:nvPicPr>
        <p:blipFill>
          <a:blip r:embed="rId5" cstate="print"/>
          <a:srcRect l="24195" r="21366" b="19710"/>
          <a:stretch>
            <a:fillRect/>
          </a:stretch>
        </p:blipFill>
        <p:spPr bwMode="auto">
          <a:xfrm>
            <a:off x="5929322" y="6215082"/>
            <a:ext cx="14287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Рисунок 51" descr="C:\Users\Наталия\Desktop\traffic_light_PNG56252.png"/>
          <p:cNvPicPr/>
          <p:nvPr/>
        </p:nvPicPr>
        <p:blipFill>
          <a:blip r:embed="rId5" cstate="print"/>
          <a:srcRect l="24195" r="21366" b="19710"/>
          <a:stretch>
            <a:fillRect/>
          </a:stretch>
        </p:blipFill>
        <p:spPr bwMode="auto">
          <a:xfrm>
            <a:off x="6286512" y="6215082"/>
            <a:ext cx="14287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Рисунок 52" descr="C:\Users\Наталия\Desktop\traffic_light_PNG56252.png"/>
          <p:cNvPicPr/>
          <p:nvPr/>
        </p:nvPicPr>
        <p:blipFill>
          <a:blip r:embed="rId6" cstate="print"/>
          <a:srcRect l="24195" r="21366" b="19710"/>
          <a:stretch>
            <a:fillRect/>
          </a:stretch>
        </p:blipFill>
        <p:spPr bwMode="auto">
          <a:xfrm>
            <a:off x="6286512" y="6572248"/>
            <a:ext cx="1333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Рисунок 53" descr="C:\Users\Наталия\Desktop\traffic_light_PNG56252.png"/>
          <p:cNvPicPr/>
          <p:nvPr/>
        </p:nvPicPr>
        <p:blipFill>
          <a:blip r:embed="rId6" cstate="print"/>
          <a:srcRect l="24195" r="21366" b="19710"/>
          <a:stretch>
            <a:fillRect/>
          </a:stretch>
        </p:blipFill>
        <p:spPr bwMode="auto">
          <a:xfrm>
            <a:off x="5929322" y="6572248"/>
            <a:ext cx="1333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Рисунок 54" descr="C:\Users\Наталия\Desktop\hello_html_m3d997cf2.jpg"/>
          <p:cNvPicPr/>
          <p:nvPr/>
        </p:nvPicPr>
        <p:blipFill>
          <a:blip r:embed="rId3" cstate="print"/>
          <a:srcRect l="15331" t="20000" r="11498" b="26329"/>
          <a:stretch>
            <a:fillRect/>
          </a:stretch>
        </p:blipFill>
        <p:spPr bwMode="auto">
          <a:xfrm>
            <a:off x="5643570" y="6643687"/>
            <a:ext cx="2428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Рисунок 55" descr="C:\Users\Наталия\Desktop\hello_html_m3d997cf2.jpg"/>
          <p:cNvPicPr/>
          <p:nvPr/>
        </p:nvPicPr>
        <p:blipFill>
          <a:blip r:embed="rId3" cstate="print"/>
          <a:srcRect l="15331" t="20000" r="11498" b="26329"/>
          <a:stretch>
            <a:fillRect/>
          </a:stretch>
        </p:blipFill>
        <p:spPr bwMode="auto">
          <a:xfrm>
            <a:off x="6500826" y="6643687"/>
            <a:ext cx="2428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Рисунок 56" descr="C:\Users\Наталия\Desktop\traffic_light_PNG56252.png"/>
          <p:cNvPicPr/>
          <p:nvPr/>
        </p:nvPicPr>
        <p:blipFill>
          <a:blip r:embed="rId7" cstate="print"/>
          <a:srcRect l="24195" r="21366" b="19710"/>
          <a:stretch>
            <a:fillRect/>
          </a:stretch>
        </p:blipFill>
        <p:spPr bwMode="auto">
          <a:xfrm>
            <a:off x="214282" y="4929198"/>
            <a:ext cx="7143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Стрелка вправо 57"/>
          <p:cNvSpPr/>
          <p:nvPr/>
        </p:nvSpPr>
        <p:spPr>
          <a:xfrm>
            <a:off x="142844" y="5357826"/>
            <a:ext cx="214314" cy="45719"/>
          </a:xfrm>
          <a:prstGeom prst="right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975963" y="6357958"/>
            <a:ext cx="187199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ул.Гаврилова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8" name="Стрелка вправо 47"/>
          <p:cNvSpPr/>
          <p:nvPr/>
        </p:nvSpPr>
        <p:spPr>
          <a:xfrm>
            <a:off x="142844" y="5786454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142844" y="6215082"/>
            <a:ext cx="214314" cy="45719"/>
          </a:xfrm>
          <a:prstGeom prst="rightArrow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лок-схема: процесс 59"/>
          <p:cNvSpPr/>
          <p:nvPr/>
        </p:nvSpPr>
        <p:spPr>
          <a:xfrm rot="5400000" flipH="1">
            <a:off x="-178627" y="3250405"/>
            <a:ext cx="1428760" cy="21431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Ул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лесхозная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7476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79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безопасного маршрута следования родителей с детьми  к МБДОУ детскому саду  № 15 «Теремок»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теремок</dc:creator>
  <cp:lastModifiedBy>теремок</cp:lastModifiedBy>
  <cp:revision>22</cp:revision>
  <cp:lastPrinted>2019-07-25T09:32:45Z</cp:lastPrinted>
  <dcterms:created xsi:type="dcterms:W3CDTF">2019-07-18T09:15:44Z</dcterms:created>
  <dcterms:modified xsi:type="dcterms:W3CDTF">2019-07-25T09:34:11Z</dcterms:modified>
</cp:coreProperties>
</file>